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09" r:id="rId3"/>
    <p:sldId id="327" r:id="rId4"/>
    <p:sldId id="326" r:id="rId5"/>
    <p:sldId id="323" r:id="rId6"/>
    <p:sldId id="324" r:id="rId7"/>
    <p:sldId id="319" r:id="rId8"/>
    <p:sldId id="329" r:id="rId9"/>
    <p:sldId id="325" r:id="rId10"/>
    <p:sldId id="328" r:id="rId11"/>
    <p:sldId id="290" r:id="rId12"/>
  </p:sldIdLst>
  <p:sldSz cx="12192000" cy="6858000"/>
  <p:notesSz cx="6858000" cy="99472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4CF"/>
    <a:srgbClr val="D0B7D4"/>
    <a:srgbClr val="4B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161" autoAdjust="0"/>
  </p:normalViewPr>
  <p:slideViewPr>
    <p:cSldViewPr snapToGrid="0">
      <p:cViewPr varScale="1">
        <p:scale>
          <a:sx n="79" d="100"/>
          <a:sy n="79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4B05ADC-71A1-4056-9A25-22209F6BAD93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8231905D-0293-4990-8AAE-B884280666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273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562B-82EB-4FFF-A606-EF0AC7F64AF6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75FE-4C19-43B2-9BF7-36F685537B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7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75FE-4C19-43B2-9BF7-36F685537BF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15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08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99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98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7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3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737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0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57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41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7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66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76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51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6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431B-9F12-475F-9EF5-144AE82610AF}" type="datetimeFigureOut">
              <a:rPr lang="nl-NL" smtClean="0"/>
              <a:t>29-5-2025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4201-17D5-4A96-B29A-1C7F4B6EA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0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7D28-D859-4EAC-AAEE-1DEE190F22F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29-5-2025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3181-E5A5-4525-B768-2ABD3D97A7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8"/>
            <a:ext cx="12191999" cy="686379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41120" y="3222843"/>
            <a:ext cx="1020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2"/>
                </a:solidFill>
              </a:rPr>
              <a:t>Feniks Emancipatie Expertise Centrum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28059" y="4053840"/>
            <a:ext cx="583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2"/>
                </a:solidFill>
              </a:rPr>
              <a:t>Veerle Slegers</a:t>
            </a:r>
          </a:p>
        </p:txBody>
      </p:sp>
    </p:spTree>
    <p:extLst>
      <p:ext uri="{BB962C8B-B14F-4D97-AF65-F5344CB8AC3E}">
        <p14:creationId xmlns:p14="http://schemas.microsoft.com/office/powerpoint/2010/main" val="307773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Dank voor jullie aandacht!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113" y="1690688"/>
            <a:ext cx="3127774" cy="441948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38200" y="5357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www.feniks.nl</a:t>
            </a:r>
          </a:p>
        </p:txBody>
      </p:sp>
    </p:spTree>
    <p:extLst>
      <p:ext uri="{BB962C8B-B14F-4D97-AF65-F5344CB8AC3E}">
        <p14:creationId xmlns:p14="http://schemas.microsoft.com/office/powerpoint/2010/main" val="241161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FDDEC-F66F-ADD0-5873-3A22D909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914" y="1208314"/>
            <a:ext cx="7021286" cy="2677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i="0" dirty="0">
                <a:solidFill>
                  <a:srgbClr val="FFFFFF"/>
                </a:solidFill>
                <a:effectLst/>
                <a:latin typeface="Geomanist"/>
              </a:rPr>
              <a:t>Beat the Bias Event: Women and Water</a:t>
            </a:r>
            <a:br>
              <a:rPr lang="en-US" sz="2000" b="1" i="0" dirty="0">
                <a:solidFill>
                  <a:srgbClr val="FFFFFF"/>
                </a:solidFill>
                <a:effectLst/>
                <a:latin typeface="Geomanist"/>
              </a:rPr>
            </a:br>
            <a:endParaRPr lang="nl-NL" sz="48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6E146C-DAED-AB73-81B1-AA56D4EC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6130"/>
            <a:ext cx="59169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D73D381-A029-2229-83B5-0CF88327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4724400"/>
            <a:ext cx="3200400" cy="1452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b="1" dirty="0">
                <a:solidFill>
                  <a:srgbClr val="7030A0"/>
                </a:solidFill>
              </a:rPr>
              <a:t>FENIKS</a:t>
            </a:r>
          </a:p>
        </p:txBody>
      </p:sp>
    </p:spTree>
    <p:extLst>
      <p:ext uri="{BB962C8B-B14F-4D97-AF65-F5344CB8AC3E}">
        <p14:creationId xmlns:p14="http://schemas.microsoft.com/office/powerpoint/2010/main" val="41164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D340E-1466-C3CF-7BE7-19C3C6FC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sresultaten voor woman water africa">
            <a:extLst>
              <a:ext uri="{FF2B5EF4-FFF2-40B4-BE49-F238E27FC236}">
                <a16:creationId xmlns:a16="http://schemas.microsoft.com/office/drawing/2014/main" id="{7B92878F-E386-F973-0BA5-53BDF8A3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365125"/>
            <a:ext cx="354076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ijdelijke aanduiding voor inhoud 4" descr="Afbeeldingsresultaten voor woman water africa">
            <a:extLst>
              <a:ext uri="{FF2B5EF4-FFF2-40B4-BE49-F238E27FC236}">
                <a16:creationId xmlns:a16="http://schemas.microsoft.com/office/drawing/2014/main" id="{FE6C8C65-83D3-B60C-B516-DBE5424A1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365126"/>
            <a:ext cx="3897630" cy="306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fbeeldingsresultaten voor female farmers">
            <a:extLst>
              <a:ext uri="{FF2B5EF4-FFF2-40B4-BE49-F238E27FC236}">
                <a16:creationId xmlns:a16="http://schemas.microsoft.com/office/drawing/2014/main" id="{264EFEBC-4316-C613-40D7-36A31C4F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3783646"/>
            <a:ext cx="3552825" cy="2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ten voor  brazil women mst farmers">
            <a:extLst>
              <a:ext uri="{FF2B5EF4-FFF2-40B4-BE49-F238E27FC236}">
                <a16:creationId xmlns:a16="http://schemas.microsoft.com/office/drawing/2014/main" id="{7C38EF47-A517-DE41-46DC-EE12EE3B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80" y="365124"/>
            <a:ext cx="389763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ten voor  brazil women farmers">
            <a:extLst>
              <a:ext uri="{FF2B5EF4-FFF2-40B4-BE49-F238E27FC236}">
                <a16:creationId xmlns:a16="http://schemas.microsoft.com/office/drawing/2014/main" id="{AAE51271-C560-1964-2B75-C39F517E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80" y="3783646"/>
            <a:ext cx="3897630" cy="2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ten voor women water ">
            <a:extLst>
              <a:ext uri="{FF2B5EF4-FFF2-40B4-BE49-F238E27FC236}">
                <a16:creationId xmlns:a16="http://schemas.microsoft.com/office/drawing/2014/main" id="{C03228E4-9EE4-0AB7-9611-0A78A86B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783646"/>
            <a:ext cx="3886835" cy="2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sresultaten voor world leaders water">
            <a:extLst>
              <a:ext uri="{FF2B5EF4-FFF2-40B4-BE49-F238E27FC236}">
                <a16:creationId xmlns:a16="http://schemas.microsoft.com/office/drawing/2014/main" id="{ADA292EA-092C-6A61-82D0-C18F36452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234440"/>
            <a:ext cx="4823459" cy="363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sresultaten voor world leaders">
            <a:extLst>
              <a:ext uri="{FF2B5EF4-FFF2-40B4-BE49-F238E27FC236}">
                <a16:creationId xmlns:a16="http://schemas.microsoft.com/office/drawing/2014/main" id="{A0E92B64-B850-1D46-C992-304C2888C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260157"/>
            <a:ext cx="5025390" cy="375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9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luting Companies - POVERTY POLLUTION PERSECUTION">
            <a:extLst>
              <a:ext uri="{FF2B5EF4-FFF2-40B4-BE49-F238E27FC236}">
                <a16:creationId xmlns:a16="http://schemas.microsoft.com/office/drawing/2014/main" id="{693392BD-D19E-2E76-89B2-907D4AFA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" y="674368"/>
            <a:ext cx="5631180" cy="47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world biggest water polluting corporates">
            <a:extLst>
              <a:ext uri="{FF2B5EF4-FFF2-40B4-BE49-F238E27FC236}">
                <a16:creationId xmlns:a16="http://schemas.microsoft.com/office/drawing/2014/main" id="{B87ED05D-EA40-8326-968A-BAB0F364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674369"/>
            <a:ext cx="4890135" cy="47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7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3600" b="1" dirty="0"/>
            </a:br>
            <a:r>
              <a:rPr lang="nl-NL" sz="3100" b="1" dirty="0"/>
              <a:t>Van de beursgenoteerde bedrijven in Nederland heeft minder dan 5% een vrouwelijke CEO. Er zijn in Nederland meer </a:t>
            </a:r>
            <a:r>
              <a:rPr lang="nl-NL" sz="3100" b="1" dirty="0" err="1"/>
              <a:t>CEO’s</a:t>
            </a:r>
            <a:r>
              <a:rPr lang="nl-NL" sz="3100" b="1" dirty="0"/>
              <a:t> die Peter heten dan </a:t>
            </a:r>
            <a:r>
              <a:rPr lang="nl-NL" sz="3100" b="1" dirty="0" err="1"/>
              <a:t>CEO’s</a:t>
            </a:r>
            <a:r>
              <a:rPr lang="nl-NL" sz="3100" b="1" dirty="0"/>
              <a:t> die vrouw zijn.</a:t>
            </a:r>
            <a:br>
              <a:rPr lang="nl-NL" i="1" dirty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1" y="1680747"/>
            <a:ext cx="6643480" cy="49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8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ten voor waterschapsbestuur">
            <a:extLst>
              <a:ext uri="{FF2B5EF4-FFF2-40B4-BE49-F238E27FC236}">
                <a16:creationId xmlns:a16="http://schemas.microsoft.com/office/drawing/2014/main" id="{768D8AA2-CCEF-F6D7-E479-F3D90E02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" y="2005965"/>
            <a:ext cx="4324350" cy="31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ten voor waterschapsbestuur">
            <a:extLst>
              <a:ext uri="{FF2B5EF4-FFF2-40B4-BE49-F238E27FC236}">
                <a16:creationId xmlns:a16="http://schemas.microsoft.com/office/drawing/2014/main" id="{4D93E6B2-713D-E660-1A16-5D2CDE10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31470"/>
            <a:ext cx="447675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ten voor waterschapsbestuur">
            <a:extLst>
              <a:ext uri="{FF2B5EF4-FFF2-40B4-BE49-F238E27FC236}">
                <a16:creationId xmlns:a16="http://schemas.microsoft.com/office/drawing/2014/main" id="{5BE74C34-E227-A963-F229-63025D76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58" y="3749040"/>
            <a:ext cx="4476750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5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B6014-8049-ACAE-BFA6-23F779E6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Afbeeldingsresultaten voor jessica den outer">
            <a:extLst>
              <a:ext uri="{FF2B5EF4-FFF2-40B4-BE49-F238E27FC236}">
                <a16:creationId xmlns:a16="http://schemas.microsoft.com/office/drawing/2014/main" id="{ECBF6D96-A7B1-47A7-639F-BFF3E0933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85" y="604837"/>
            <a:ext cx="4514850" cy="30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sresultaten voor jessica den outer">
            <a:extLst>
              <a:ext uri="{FF2B5EF4-FFF2-40B4-BE49-F238E27FC236}">
                <a16:creationId xmlns:a16="http://schemas.microsoft.com/office/drawing/2014/main" id="{088F0ABA-FCBE-21AB-50BD-EFD6E852E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85" y="604836"/>
            <a:ext cx="1638300" cy="309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Li An Phoa nieuwe Stem van Water - World Design Embassies">
            <a:extLst>
              <a:ext uri="{FF2B5EF4-FFF2-40B4-BE49-F238E27FC236}">
                <a16:creationId xmlns:a16="http://schemas.microsoft.com/office/drawing/2014/main" id="{E486656D-A0AD-8FA8-ED81-5CAD25617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" y="604836"/>
            <a:ext cx="5379720" cy="309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fbeeldingsresultaten voor marjan minnesma">
            <a:extLst>
              <a:ext uri="{FF2B5EF4-FFF2-40B4-BE49-F238E27FC236}">
                <a16:creationId xmlns:a16="http://schemas.microsoft.com/office/drawing/2014/main" id="{F0038865-866A-5CB9-6137-982B6E6A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85" y="3681413"/>
            <a:ext cx="1638300" cy="30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ten voor marjan minnesma">
            <a:extLst>
              <a:ext uri="{FF2B5EF4-FFF2-40B4-BE49-F238E27FC236}">
                <a16:creationId xmlns:a16="http://schemas.microsoft.com/office/drawing/2014/main" id="{143EA1EF-FEF6-4DA4-125B-53F058D6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85" y="3703953"/>
            <a:ext cx="45148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ten voor li an phoa">
            <a:extLst>
              <a:ext uri="{FF2B5EF4-FFF2-40B4-BE49-F238E27FC236}">
                <a16:creationId xmlns:a16="http://schemas.microsoft.com/office/drawing/2014/main" id="{1534CB03-5141-5FF0-7AAD-9E5898DE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789044"/>
            <a:ext cx="4743449" cy="29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7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ten voor pachamama">
            <a:extLst>
              <a:ext uri="{FF2B5EF4-FFF2-40B4-BE49-F238E27FC236}">
                <a16:creationId xmlns:a16="http://schemas.microsoft.com/office/drawing/2014/main" id="{95FFABB1-041C-F333-E01C-2DB1DF3D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71600"/>
            <a:ext cx="592074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164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66bbd51-0ffa-4488-83b9-000196f14f1e}" enabled="1" method="Standard" siteId="{6886d5d3-0698-41d8-b31f-1b2affd39be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59</Words>
  <Application>Microsoft Office PowerPoint</Application>
  <PresentationFormat>Breedbeeld</PresentationFormat>
  <Paragraphs>8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Geomanist</vt:lpstr>
      <vt:lpstr>Kantoorthema</vt:lpstr>
      <vt:lpstr>1_Kantoorthema</vt:lpstr>
      <vt:lpstr>PowerPoint-presentatie</vt:lpstr>
      <vt:lpstr>Beat the Bias Event: Women and Water </vt:lpstr>
      <vt:lpstr>PowerPoint-presentatie</vt:lpstr>
      <vt:lpstr>PowerPoint-presentatie</vt:lpstr>
      <vt:lpstr>PowerPoint-presentatie</vt:lpstr>
      <vt:lpstr> Van de beursgenoteerde bedrijven in Nederland heeft minder dan 5% een vrouwelijke CEO. Er zijn in Nederland meer CEO’s die Peter heten dan CEO’s die vrouw zijn. </vt:lpstr>
      <vt:lpstr>PowerPoint-presentatie</vt:lpstr>
      <vt:lpstr>PowerPoint-presentatie</vt:lpstr>
      <vt:lpstr>PowerPoint-presentatie</vt:lpstr>
      <vt:lpstr>Dank voor jullie aandacht!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vrouwelijke gezicht van armoede</dc:title>
  <dc:creator>Medewerker</dc:creator>
  <cp:lastModifiedBy>Slegers, Veerle</cp:lastModifiedBy>
  <cp:revision>143</cp:revision>
  <cp:lastPrinted>2022-12-02T12:38:55Z</cp:lastPrinted>
  <dcterms:created xsi:type="dcterms:W3CDTF">2018-07-09T11:38:50Z</dcterms:created>
  <dcterms:modified xsi:type="dcterms:W3CDTF">2025-05-29T21:05:06Z</dcterms:modified>
</cp:coreProperties>
</file>