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39" r:id="rId2"/>
    <p:sldId id="575" r:id="rId3"/>
    <p:sldId id="947" r:id="rId4"/>
    <p:sldId id="952" r:id="rId5"/>
    <p:sldId id="954" r:id="rId6"/>
    <p:sldId id="953" r:id="rId7"/>
    <p:sldId id="958" r:id="rId8"/>
    <p:sldId id="948" r:id="rId9"/>
    <p:sldId id="955" r:id="rId10"/>
    <p:sldId id="956" r:id="rId11"/>
    <p:sldId id="957" r:id="rId12"/>
    <p:sldId id="959" r:id="rId13"/>
    <p:sldId id="960" r:id="rId14"/>
    <p:sldId id="961" r:id="rId15"/>
    <p:sldId id="945" r:id="rId16"/>
    <p:sldId id="616" r:id="rId17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44BF46-C10D-736E-4E4D-E942F107FC2D}" name="René Nij Bijvank" initials="RB" userId="S::r.nij.bijvank@vechtstromen.nl::6ef64e16-f558-4003-8efd-139c09804b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6600"/>
    <a:srgbClr val="FFFFFF"/>
    <a:srgbClr val="0033CC"/>
    <a:srgbClr val="DAD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014E3-0685-467A-AE40-3FB0A09AF077}" v="53" dt="2025-05-08T12:07:25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312" autoAdjust="0"/>
  </p:normalViewPr>
  <p:slideViewPr>
    <p:cSldViewPr>
      <p:cViewPr varScale="1">
        <p:scale>
          <a:sx n="94" d="100"/>
          <a:sy n="94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rt van der Woerd" userId="f3bc3d99-51d5-4dd9-92e5-c8d424530bee" providerId="ADAL" clId="{46E014E3-0685-467A-AE40-3FB0A09AF077}"/>
    <pc:docChg chg="undo redo custSel addSld delSld modSld sldOrd">
      <pc:chgData name="Herbert van der Woerd" userId="f3bc3d99-51d5-4dd9-92e5-c8d424530bee" providerId="ADAL" clId="{46E014E3-0685-467A-AE40-3FB0A09AF077}" dt="2025-05-08T12:33:05.207" v="3518" actId="6549"/>
      <pc:docMkLst>
        <pc:docMk/>
      </pc:docMkLst>
      <pc:sldChg chg="del">
        <pc:chgData name="Herbert van der Woerd" userId="f3bc3d99-51d5-4dd9-92e5-c8d424530bee" providerId="ADAL" clId="{46E014E3-0685-467A-AE40-3FB0A09AF077}" dt="2025-04-24T14:04:28.702" v="2" actId="47"/>
        <pc:sldMkLst>
          <pc:docMk/>
          <pc:sldMk cId="0" sldId="257"/>
        </pc:sldMkLst>
      </pc:sldChg>
      <pc:sldChg chg="del">
        <pc:chgData name="Herbert van der Woerd" userId="f3bc3d99-51d5-4dd9-92e5-c8d424530bee" providerId="ADAL" clId="{46E014E3-0685-467A-AE40-3FB0A09AF077}" dt="2025-04-24T14:04:29.438" v="3" actId="47"/>
        <pc:sldMkLst>
          <pc:docMk/>
          <pc:sldMk cId="4155094723" sldId="400"/>
        </pc:sldMkLst>
      </pc:sldChg>
      <pc:sldChg chg="del">
        <pc:chgData name="Herbert van der Woerd" userId="f3bc3d99-51d5-4dd9-92e5-c8d424530bee" providerId="ADAL" clId="{46E014E3-0685-467A-AE40-3FB0A09AF077}" dt="2025-04-24T14:04:30.945" v="5" actId="47"/>
        <pc:sldMkLst>
          <pc:docMk/>
          <pc:sldMk cId="3209487092" sldId="533"/>
        </pc:sldMkLst>
      </pc:sldChg>
      <pc:sldChg chg="modSp mod modNotesTx">
        <pc:chgData name="Herbert van der Woerd" userId="f3bc3d99-51d5-4dd9-92e5-c8d424530bee" providerId="ADAL" clId="{46E014E3-0685-467A-AE40-3FB0A09AF077}" dt="2025-05-08T12:21:31.641" v="3514" actId="20577"/>
        <pc:sldMkLst>
          <pc:docMk/>
          <pc:sldMk cId="1561019412" sldId="575"/>
        </pc:sldMkLst>
        <pc:spChg chg="mod">
          <ac:chgData name="Herbert van der Woerd" userId="f3bc3d99-51d5-4dd9-92e5-c8d424530bee" providerId="ADAL" clId="{46E014E3-0685-467A-AE40-3FB0A09AF077}" dt="2025-05-08T12:21:31.641" v="3514" actId="20577"/>
          <ac:spMkLst>
            <pc:docMk/>
            <pc:sldMk cId="1561019412" sldId="575"/>
            <ac:spMk id="4" creationId="{00000000-0000-0000-0000-000000000000}"/>
          </ac:spMkLst>
        </pc:spChg>
      </pc:sldChg>
      <pc:sldChg chg="del">
        <pc:chgData name="Herbert van der Woerd" userId="f3bc3d99-51d5-4dd9-92e5-c8d424530bee" providerId="ADAL" clId="{46E014E3-0685-467A-AE40-3FB0A09AF077}" dt="2025-04-24T14:04:27.908" v="1" actId="47"/>
        <pc:sldMkLst>
          <pc:docMk/>
          <pc:sldMk cId="2739622398" sldId="613"/>
        </pc:sldMkLst>
      </pc:sldChg>
      <pc:sldChg chg="del">
        <pc:chgData name="Herbert van der Woerd" userId="f3bc3d99-51d5-4dd9-92e5-c8d424530bee" providerId="ADAL" clId="{46E014E3-0685-467A-AE40-3FB0A09AF077}" dt="2025-04-24T14:04:30.082" v="4" actId="47"/>
        <pc:sldMkLst>
          <pc:docMk/>
          <pc:sldMk cId="1501121271" sldId="614"/>
        </pc:sldMkLst>
      </pc:sldChg>
      <pc:sldChg chg="modSp mod">
        <pc:chgData name="Herbert van der Woerd" userId="f3bc3d99-51d5-4dd9-92e5-c8d424530bee" providerId="ADAL" clId="{46E014E3-0685-467A-AE40-3FB0A09AF077}" dt="2025-05-08T11:54:06.690" v="2980" actId="1076"/>
        <pc:sldMkLst>
          <pc:docMk/>
          <pc:sldMk cId="2745180367" sldId="616"/>
        </pc:sldMkLst>
        <pc:spChg chg="mod">
          <ac:chgData name="Herbert van der Woerd" userId="f3bc3d99-51d5-4dd9-92e5-c8d424530bee" providerId="ADAL" clId="{46E014E3-0685-467A-AE40-3FB0A09AF077}" dt="2025-05-08T11:54:06.690" v="2980" actId="1076"/>
          <ac:spMkLst>
            <pc:docMk/>
            <pc:sldMk cId="2745180367" sldId="616"/>
            <ac:spMk id="2" creationId="{00000000-0000-0000-0000-000000000000}"/>
          </ac:spMkLst>
        </pc:spChg>
      </pc:sldChg>
      <pc:sldChg chg="del">
        <pc:chgData name="Herbert van der Woerd" userId="f3bc3d99-51d5-4dd9-92e5-c8d424530bee" providerId="ADAL" clId="{46E014E3-0685-467A-AE40-3FB0A09AF077}" dt="2025-04-24T14:04:35.988" v="8" actId="47"/>
        <pc:sldMkLst>
          <pc:docMk/>
          <pc:sldMk cId="4073735405" sldId="934"/>
        </pc:sldMkLst>
      </pc:sldChg>
      <pc:sldChg chg="del">
        <pc:chgData name="Herbert van der Woerd" userId="f3bc3d99-51d5-4dd9-92e5-c8d424530bee" providerId="ADAL" clId="{46E014E3-0685-467A-AE40-3FB0A09AF077}" dt="2025-04-24T14:04:36.993" v="9" actId="47"/>
        <pc:sldMkLst>
          <pc:docMk/>
          <pc:sldMk cId="3224707724" sldId="935"/>
        </pc:sldMkLst>
      </pc:sldChg>
      <pc:sldChg chg="del">
        <pc:chgData name="Herbert van der Woerd" userId="f3bc3d99-51d5-4dd9-92e5-c8d424530bee" providerId="ADAL" clId="{46E014E3-0685-467A-AE40-3FB0A09AF077}" dt="2025-04-24T14:04:37.980" v="10" actId="47"/>
        <pc:sldMkLst>
          <pc:docMk/>
          <pc:sldMk cId="195975203" sldId="936"/>
        </pc:sldMkLst>
      </pc:sldChg>
      <pc:sldChg chg="del">
        <pc:chgData name="Herbert van der Woerd" userId="f3bc3d99-51d5-4dd9-92e5-c8d424530bee" providerId="ADAL" clId="{46E014E3-0685-467A-AE40-3FB0A09AF077}" dt="2025-04-24T14:04:26.665" v="0" actId="47"/>
        <pc:sldMkLst>
          <pc:docMk/>
          <pc:sldMk cId="2680322559" sldId="937"/>
        </pc:sldMkLst>
      </pc:sldChg>
      <pc:sldChg chg="modSp mod modClrScheme chgLayout">
        <pc:chgData name="Herbert van der Woerd" userId="f3bc3d99-51d5-4dd9-92e5-c8d424530bee" providerId="ADAL" clId="{46E014E3-0685-467A-AE40-3FB0A09AF077}" dt="2025-05-08T11:19:58.574" v="2517" actId="6549"/>
        <pc:sldMkLst>
          <pc:docMk/>
          <pc:sldMk cId="2774281945" sldId="939"/>
        </pc:sldMkLst>
        <pc:spChg chg="mod">
          <ac:chgData name="Herbert van der Woerd" userId="f3bc3d99-51d5-4dd9-92e5-c8d424530bee" providerId="ADAL" clId="{46E014E3-0685-467A-AE40-3FB0A09AF077}" dt="2025-05-08T11:19:58.574" v="2517" actId="6549"/>
          <ac:spMkLst>
            <pc:docMk/>
            <pc:sldMk cId="2774281945" sldId="939"/>
            <ac:spMk id="2" creationId="{28AAF13C-AC6C-1D6D-4E97-E12F16CD10ED}"/>
          </ac:spMkLst>
        </pc:spChg>
        <pc:spChg chg="mod">
          <ac:chgData name="Herbert van der Woerd" userId="f3bc3d99-51d5-4dd9-92e5-c8d424530bee" providerId="ADAL" clId="{46E014E3-0685-467A-AE40-3FB0A09AF077}" dt="2025-05-08T11:19:01.314" v="2514" actId="26606"/>
          <ac:spMkLst>
            <pc:docMk/>
            <pc:sldMk cId="2774281945" sldId="939"/>
            <ac:spMk id="3" creationId="{55B2ABE0-E336-9FFB-6E65-4C6C272B11DC}"/>
          </ac:spMkLst>
        </pc:spChg>
      </pc:sldChg>
      <pc:sldChg chg="del">
        <pc:chgData name="Herbert van der Woerd" userId="f3bc3d99-51d5-4dd9-92e5-c8d424530bee" providerId="ADAL" clId="{46E014E3-0685-467A-AE40-3FB0A09AF077}" dt="2025-04-24T14:04:31.666" v="6" actId="47"/>
        <pc:sldMkLst>
          <pc:docMk/>
          <pc:sldMk cId="1057605099" sldId="943"/>
        </pc:sldMkLst>
      </pc:sldChg>
      <pc:sldChg chg="del">
        <pc:chgData name="Herbert van der Woerd" userId="f3bc3d99-51d5-4dd9-92e5-c8d424530bee" providerId="ADAL" clId="{46E014E3-0685-467A-AE40-3FB0A09AF077}" dt="2025-04-24T14:04:32.417" v="7" actId="47"/>
        <pc:sldMkLst>
          <pc:docMk/>
          <pc:sldMk cId="343576338" sldId="944"/>
        </pc:sldMkLst>
      </pc:sldChg>
      <pc:sldChg chg="modSp mod">
        <pc:chgData name="Herbert van der Woerd" userId="f3bc3d99-51d5-4dd9-92e5-c8d424530bee" providerId="ADAL" clId="{46E014E3-0685-467A-AE40-3FB0A09AF077}" dt="2025-05-08T11:19:00.667" v="2513" actId="20577"/>
        <pc:sldMkLst>
          <pc:docMk/>
          <pc:sldMk cId="3902585368" sldId="945"/>
        </pc:sldMkLst>
        <pc:spChg chg="mod">
          <ac:chgData name="Herbert van der Woerd" userId="f3bc3d99-51d5-4dd9-92e5-c8d424530bee" providerId="ADAL" clId="{46E014E3-0685-467A-AE40-3FB0A09AF077}" dt="2025-05-06T13:59:42.766" v="2390" actId="20577"/>
          <ac:spMkLst>
            <pc:docMk/>
            <pc:sldMk cId="3902585368" sldId="945"/>
            <ac:spMk id="5" creationId="{00000000-0000-0000-0000-000000000000}"/>
          </ac:spMkLst>
        </pc:spChg>
        <pc:spChg chg="mod">
          <ac:chgData name="Herbert van der Woerd" userId="f3bc3d99-51d5-4dd9-92e5-c8d424530bee" providerId="ADAL" clId="{46E014E3-0685-467A-AE40-3FB0A09AF077}" dt="2025-05-08T11:19:00.667" v="2513" actId="20577"/>
          <ac:spMkLst>
            <pc:docMk/>
            <pc:sldMk cId="3902585368" sldId="945"/>
            <ac:spMk id="6" creationId="{00000000-0000-0000-0000-000000000000}"/>
          </ac:spMkLst>
        </pc:spChg>
      </pc:sldChg>
      <pc:sldChg chg="del">
        <pc:chgData name="Herbert van der Woerd" userId="f3bc3d99-51d5-4dd9-92e5-c8d424530bee" providerId="ADAL" clId="{46E014E3-0685-467A-AE40-3FB0A09AF077}" dt="2025-05-06T13:15:26.027" v="2166" actId="2696"/>
        <pc:sldMkLst>
          <pc:docMk/>
          <pc:sldMk cId="2182051540" sldId="946"/>
        </pc:sldMkLst>
      </pc:sldChg>
      <pc:sldChg chg="modSp new mod">
        <pc:chgData name="Herbert van der Woerd" userId="f3bc3d99-51d5-4dd9-92e5-c8d424530bee" providerId="ADAL" clId="{46E014E3-0685-467A-AE40-3FB0A09AF077}" dt="2025-05-08T11:24:27.817" v="2669" actId="6549"/>
        <pc:sldMkLst>
          <pc:docMk/>
          <pc:sldMk cId="1636060759" sldId="947"/>
        </pc:sldMkLst>
        <pc:spChg chg="mod">
          <ac:chgData name="Herbert van der Woerd" userId="f3bc3d99-51d5-4dd9-92e5-c8d424530bee" providerId="ADAL" clId="{46E014E3-0685-467A-AE40-3FB0A09AF077}" dt="2025-05-06T11:25:18.939" v="307" actId="20577"/>
          <ac:spMkLst>
            <pc:docMk/>
            <pc:sldMk cId="1636060759" sldId="947"/>
            <ac:spMk id="2" creationId="{91622CDC-26C2-8129-5EEB-B36248E2270A}"/>
          </ac:spMkLst>
        </pc:spChg>
        <pc:spChg chg="mod">
          <ac:chgData name="Herbert van der Woerd" userId="f3bc3d99-51d5-4dd9-92e5-c8d424530bee" providerId="ADAL" clId="{46E014E3-0685-467A-AE40-3FB0A09AF077}" dt="2025-05-08T11:24:27.817" v="2669" actId="6549"/>
          <ac:spMkLst>
            <pc:docMk/>
            <pc:sldMk cId="1636060759" sldId="947"/>
            <ac:spMk id="3" creationId="{DCAE8E05-76F8-6335-7229-C7D1FBE7CC81}"/>
          </ac:spMkLst>
        </pc:spChg>
      </pc:sldChg>
      <pc:sldChg chg="addSp delSp modSp new mod modNotesTx">
        <pc:chgData name="Herbert van der Woerd" userId="f3bc3d99-51d5-4dd9-92e5-c8d424530bee" providerId="ADAL" clId="{46E014E3-0685-467A-AE40-3FB0A09AF077}" dt="2025-05-08T11:38:31.073" v="2860" actId="20577"/>
        <pc:sldMkLst>
          <pc:docMk/>
          <pc:sldMk cId="1576346699" sldId="948"/>
        </pc:sldMkLst>
        <pc:picChg chg="add mod">
          <ac:chgData name="Herbert van der Woerd" userId="f3bc3d99-51d5-4dd9-92e5-c8d424530bee" providerId="ADAL" clId="{46E014E3-0685-467A-AE40-3FB0A09AF077}" dt="2025-05-06T13:12:39.675" v="2154" actId="1076"/>
          <ac:picMkLst>
            <pc:docMk/>
            <pc:sldMk cId="1576346699" sldId="948"/>
            <ac:picMk id="4" creationId="{5FFD9FBC-9582-E0FA-5CAA-7B58715A5BC1}"/>
          </ac:picMkLst>
        </pc:picChg>
      </pc:sldChg>
      <pc:sldChg chg="addSp delSp modSp new del ord">
        <pc:chgData name="Herbert van der Woerd" userId="f3bc3d99-51d5-4dd9-92e5-c8d424530bee" providerId="ADAL" clId="{46E014E3-0685-467A-AE40-3FB0A09AF077}" dt="2025-05-08T11:31:13.910" v="2801" actId="2696"/>
        <pc:sldMkLst>
          <pc:docMk/>
          <pc:sldMk cId="1449246399" sldId="949"/>
        </pc:sldMkLst>
      </pc:sldChg>
      <pc:sldChg chg="modSp new add del mod">
        <pc:chgData name="Herbert van der Woerd" userId="f3bc3d99-51d5-4dd9-92e5-c8d424530bee" providerId="ADAL" clId="{46E014E3-0685-467A-AE40-3FB0A09AF077}" dt="2025-05-06T13:13:40.536" v="2161" actId="2696"/>
        <pc:sldMkLst>
          <pc:docMk/>
          <pc:sldMk cId="390799214" sldId="950"/>
        </pc:sldMkLst>
      </pc:sldChg>
      <pc:sldChg chg="modSp new del mod">
        <pc:chgData name="Herbert van der Woerd" userId="f3bc3d99-51d5-4dd9-92e5-c8d424530bee" providerId="ADAL" clId="{46E014E3-0685-467A-AE40-3FB0A09AF077}" dt="2025-05-06T13:13:45.798" v="2162" actId="2696"/>
        <pc:sldMkLst>
          <pc:docMk/>
          <pc:sldMk cId="2066541173" sldId="951"/>
        </pc:sldMkLst>
      </pc:sldChg>
      <pc:sldChg chg="modSp new mod">
        <pc:chgData name="Herbert van der Woerd" userId="f3bc3d99-51d5-4dd9-92e5-c8d424530bee" providerId="ADAL" clId="{46E014E3-0685-467A-AE40-3FB0A09AF077}" dt="2025-05-08T11:26:18.586" v="2720" actId="20577"/>
        <pc:sldMkLst>
          <pc:docMk/>
          <pc:sldMk cId="2011146476" sldId="952"/>
        </pc:sldMkLst>
        <pc:spChg chg="mod">
          <ac:chgData name="Herbert van der Woerd" userId="f3bc3d99-51d5-4dd9-92e5-c8d424530bee" providerId="ADAL" clId="{46E014E3-0685-467A-AE40-3FB0A09AF077}" dt="2025-05-06T11:29:55.955" v="760" actId="20577"/>
          <ac:spMkLst>
            <pc:docMk/>
            <pc:sldMk cId="2011146476" sldId="952"/>
            <ac:spMk id="2" creationId="{E8C67321-3E42-4D32-3D4D-D05C4E289F8A}"/>
          </ac:spMkLst>
        </pc:spChg>
        <pc:spChg chg="mod">
          <ac:chgData name="Herbert van der Woerd" userId="f3bc3d99-51d5-4dd9-92e5-c8d424530bee" providerId="ADAL" clId="{46E014E3-0685-467A-AE40-3FB0A09AF077}" dt="2025-05-08T11:26:18.586" v="2720" actId="20577"/>
          <ac:spMkLst>
            <pc:docMk/>
            <pc:sldMk cId="2011146476" sldId="952"/>
            <ac:spMk id="3" creationId="{9402739E-38A0-BCA8-DC71-1AE6CA9A5B8B}"/>
          </ac:spMkLst>
        </pc:spChg>
      </pc:sldChg>
      <pc:sldChg chg="modSp new mod modNotesTx">
        <pc:chgData name="Herbert van der Woerd" userId="f3bc3d99-51d5-4dd9-92e5-c8d424530bee" providerId="ADAL" clId="{46E014E3-0685-467A-AE40-3FB0A09AF077}" dt="2025-05-08T11:30:24.331" v="2800" actId="20577"/>
        <pc:sldMkLst>
          <pc:docMk/>
          <pc:sldMk cId="4233216563" sldId="953"/>
        </pc:sldMkLst>
        <pc:spChg chg="mod">
          <ac:chgData name="Herbert van der Woerd" userId="f3bc3d99-51d5-4dd9-92e5-c8d424530bee" providerId="ADAL" clId="{46E014E3-0685-467A-AE40-3FB0A09AF077}" dt="2025-05-06T12:58:54.147" v="2091" actId="20577"/>
          <ac:spMkLst>
            <pc:docMk/>
            <pc:sldMk cId="4233216563" sldId="953"/>
            <ac:spMk id="2" creationId="{8A962552-C8E6-5ACA-3D21-F3864937D11E}"/>
          </ac:spMkLst>
        </pc:spChg>
        <pc:spChg chg="mod">
          <ac:chgData name="Herbert van der Woerd" userId="f3bc3d99-51d5-4dd9-92e5-c8d424530bee" providerId="ADAL" clId="{46E014E3-0685-467A-AE40-3FB0A09AF077}" dt="2025-05-08T11:30:24.331" v="2800" actId="20577"/>
          <ac:spMkLst>
            <pc:docMk/>
            <pc:sldMk cId="4233216563" sldId="953"/>
            <ac:spMk id="3" creationId="{5EFC7E9E-C4EC-F8A8-06D1-315EC961CCD7}"/>
          </ac:spMkLst>
        </pc:spChg>
      </pc:sldChg>
      <pc:sldChg chg="modSp new mod">
        <pc:chgData name="Herbert van der Woerd" userId="f3bc3d99-51d5-4dd9-92e5-c8d424530bee" providerId="ADAL" clId="{46E014E3-0685-467A-AE40-3FB0A09AF077}" dt="2025-05-08T11:27:26.850" v="2761" actId="20577"/>
        <pc:sldMkLst>
          <pc:docMk/>
          <pc:sldMk cId="2919399200" sldId="954"/>
        </pc:sldMkLst>
        <pc:spChg chg="mod">
          <ac:chgData name="Herbert van der Woerd" userId="f3bc3d99-51d5-4dd9-92e5-c8d424530bee" providerId="ADAL" clId="{46E014E3-0685-467A-AE40-3FB0A09AF077}" dt="2025-05-06T12:42:17.024" v="1793" actId="20577"/>
          <ac:spMkLst>
            <pc:docMk/>
            <pc:sldMk cId="2919399200" sldId="954"/>
            <ac:spMk id="2" creationId="{86B9B586-1D0B-61DC-9CF3-2F3FE31F53A0}"/>
          </ac:spMkLst>
        </pc:spChg>
        <pc:spChg chg="mod">
          <ac:chgData name="Herbert van der Woerd" userId="f3bc3d99-51d5-4dd9-92e5-c8d424530bee" providerId="ADAL" clId="{46E014E3-0685-467A-AE40-3FB0A09AF077}" dt="2025-05-08T11:27:26.850" v="2761" actId="20577"/>
          <ac:spMkLst>
            <pc:docMk/>
            <pc:sldMk cId="2919399200" sldId="954"/>
            <ac:spMk id="3" creationId="{C0D7B00B-8CA6-E154-CB27-EFB1C810B58B}"/>
          </ac:spMkLst>
        </pc:spChg>
      </pc:sldChg>
      <pc:sldChg chg="new del">
        <pc:chgData name="Herbert van der Woerd" userId="f3bc3d99-51d5-4dd9-92e5-c8d424530bee" providerId="ADAL" clId="{46E014E3-0685-467A-AE40-3FB0A09AF077}" dt="2025-05-06T12:45:02.127" v="1858" actId="680"/>
        <pc:sldMkLst>
          <pc:docMk/>
          <pc:sldMk cId="252568590" sldId="955"/>
        </pc:sldMkLst>
      </pc:sldChg>
      <pc:sldChg chg="modSp new mod">
        <pc:chgData name="Herbert van der Woerd" userId="f3bc3d99-51d5-4dd9-92e5-c8d424530bee" providerId="ADAL" clId="{46E014E3-0685-467A-AE40-3FB0A09AF077}" dt="2025-05-08T11:39:26.689" v="2895" actId="6549"/>
        <pc:sldMkLst>
          <pc:docMk/>
          <pc:sldMk cId="3165370823" sldId="955"/>
        </pc:sldMkLst>
        <pc:spChg chg="mod">
          <ac:chgData name="Herbert van der Woerd" userId="f3bc3d99-51d5-4dd9-92e5-c8d424530bee" providerId="ADAL" clId="{46E014E3-0685-467A-AE40-3FB0A09AF077}" dt="2025-05-06T13:16:43.178" v="2205" actId="20577"/>
          <ac:spMkLst>
            <pc:docMk/>
            <pc:sldMk cId="3165370823" sldId="955"/>
            <ac:spMk id="2" creationId="{2AB44B8A-9F60-8DE5-B6C2-9479D58D6B83}"/>
          </ac:spMkLst>
        </pc:spChg>
        <pc:spChg chg="mod">
          <ac:chgData name="Herbert van der Woerd" userId="f3bc3d99-51d5-4dd9-92e5-c8d424530bee" providerId="ADAL" clId="{46E014E3-0685-467A-AE40-3FB0A09AF077}" dt="2025-05-08T11:39:26.689" v="2895" actId="6549"/>
          <ac:spMkLst>
            <pc:docMk/>
            <pc:sldMk cId="3165370823" sldId="955"/>
            <ac:spMk id="3" creationId="{E84DF085-D079-BB95-CA68-3A11249FCA34}"/>
          </ac:spMkLst>
        </pc:spChg>
      </pc:sldChg>
      <pc:sldChg chg="modSp new mod">
        <pc:chgData name="Herbert van der Woerd" userId="f3bc3d99-51d5-4dd9-92e5-c8d424530bee" providerId="ADAL" clId="{46E014E3-0685-467A-AE40-3FB0A09AF077}" dt="2025-05-06T13:52:02.736" v="2381" actId="12"/>
        <pc:sldMkLst>
          <pc:docMk/>
          <pc:sldMk cId="4142375151" sldId="956"/>
        </pc:sldMkLst>
        <pc:spChg chg="mod">
          <ac:chgData name="Herbert van der Woerd" userId="f3bc3d99-51d5-4dd9-92e5-c8d424530bee" providerId="ADAL" clId="{46E014E3-0685-467A-AE40-3FB0A09AF077}" dt="2025-05-06T13:51:33.761" v="2380" actId="20577"/>
          <ac:spMkLst>
            <pc:docMk/>
            <pc:sldMk cId="4142375151" sldId="956"/>
            <ac:spMk id="2" creationId="{C67A8E89-597B-49E8-1A11-31FB23C49599}"/>
          </ac:spMkLst>
        </pc:spChg>
        <pc:spChg chg="mod">
          <ac:chgData name="Herbert van der Woerd" userId="f3bc3d99-51d5-4dd9-92e5-c8d424530bee" providerId="ADAL" clId="{46E014E3-0685-467A-AE40-3FB0A09AF077}" dt="2025-05-06T13:52:02.736" v="2381" actId="12"/>
          <ac:spMkLst>
            <pc:docMk/>
            <pc:sldMk cId="4142375151" sldId="956"/>
            <ac:spMk id="3" creationId="{0FE7CE27-AA1F-1B24-AA1F-79A08E466757}"/>
          </ac:spMkLst>
        </pc:spChg>
      </pc:sldChg>
      <pc:sldChg chg="addSp delSp modSp new">
        <pc:chgData name="Herbert van der Woerd" userId="f3bc3d99-51d5-4dd9-92e5-c8d424530bee" providerId="ADAL" clId="{46E014E3-0685-467A-AE40-3FB0A09AF077}" dt="2025-05-06T13:53:54.531" v="2389" actId="1076"/>
        <pc:sldMkLst>
          <pc:docMk/>
          <pc:sldMk cId="4285727393" sldId="957"/>
        </pc:sldMkLst>
        <pc:picChg chg="add mod">
          <ac:chgData name="Herbert van der Woerd" userId="f3bc3d99-51d5-4dd9-92e5-c8d424530bee" providerId="ADAL" clId="{46E014E3-0685-467A-AE40-3FB0A09AF077}" dt="2025-05-06T13:53:54.531" v="2389" actId="1076"/>
          <ac:picMkLst>
            <pc:docMk/>
            <pc:sldMk cId="4285727393" sldId="957"/>
            <ac:picMk id="4" creationId="{20B96E02-4B8A-4E81-5CF9-CBBEE090A34C}"/>
          </ac:picMkLst>
        </pc:picChg>
      </pc:sldChg>
      <pc:sldChg chg="addSp delSp modSp new mod ord">
        <pc:chgData name="Herbert van der Woerd" userId="f3bc3d99-51d5-4dd9-92e5-c8d424530bee" providerId="ADAL" clId="{46E014E3-0685-467A-AE40-3FB0A09AF077}" dt="2025-05-08T11:37:23.586" v="2829"/>
        <pc:sldMkLst>
          <pc:docMk/>
          <pc:sldMk cId="1573680948" sldId="958"/>
        </pc:sldMkLst>
        <pc:spChg chg="del">
          <ac:chgData name="Herbert van der Woerd" userId="f3bc3d99-51d5-4dd9-92e5-c8d424530bee" providerId="ADAL" clId="{46E014E3-0685-467A-AE40-3FB0A09AF077}" dt="2025-05-08T11:33:05.334" v="2804" actId="478"/>
          <ac:spMkLst>
            <pc:docMk/>
            <pc:sldMk cId="1573680948" sldId="958"/>
            <ac:spMk id="2" creationId="{BCB80473-957B-37A2-9CCF-97B1B63AFF6F}"/>
          </ac:spMkLst>
        </pc:spChg>
        <pc:spChg chg="del">
          <ac:chgData name="Herbert van der Woerd" userId="f3bc3d99-51d5-4dd9-92e5-c8d424530bee" providerId="ADAL" clId="{46E014E3-0685-467A-AE40-3FB0A09AF077}" dt="2025-05-08T11:32:57.697" v="2803" actId="22"/>
          <ac:spMkLst>
            <pc:docMk/>
            <pc:sldMk cId="1573680948" sldId="958"/>
            <ac:spMk id="3" creationId="{A0AD6F2F-22E6-FD5B-D414-70EB2503731A}"/>
          </ac:spMkLst>
        </pc:spChg>
        <pc:spChg chg="add del mod">
          <ac:chgData name="Herbert van der Woerd" userId="f3bc3d99-51d5-4dd9-92e5-c8d424530bee" providerId="ADAL" clId="{46E014E3-0685-467A-AE40-3FB0A09AF077}" dt="2025-05-08T11:36:52.061" v="2827"/>
          <ac:spMkLst>
            <pc:docMk/>
            <pc:sldMk cId="1573680948" sldId="958"/>
            <ac:spMk id="8" creationId="{0F5EF685-FE5A-278B-95D4-16CF5FB92297}"/>
          </ac:spMkLst>
        </pc:spChg>
        <pc:picChg chg="add mod ord">
          <ac:chgData name="Herbert van der Woerd" userId="f3bc3d99-51d5-4dd9-92e5-c8d424530bee" providerId="ADAL" clId="{46E014E3-0685-467A-AE40-3FB0A09AF077}" dt="2025-05-08T11:36:50.339" v="2825" actId="1076"/>
          <ac:picMkLst>
            <pc:docMk/>
            <pc:sldMk cId="1573680948" sldId="958"/>
            <ac:picMk id="5" creationId="{C096EB9D-5E7B-D6E5-B9FE-EB5D79C001E2}"/>
          </ac:picMkLst>
        </pc:picChg>
        <pc:picChg chg="add del mod">
          <ac:chgData name="Herbert van der Woerd" userId="f3bc3d99-51d5-4dd9-92e5-c8d424530bee" providerId="ADAL" clId="{46E014E3-0685-467A-AE40-3FB0A09AF077}" dt="2025-05-08T11:34:50.561" v="2815" actId="478"/>
          <ac:picMkLst>
            <pc:docMk/>
            <pc:sldMk cId="1573680948" sldId="958"/>
            <ac:picMk id="7" creationId="{44CF1AB3-79F3-12EE-2353-AB94A98D786E}"/>
          </ac:picMkLst>
        </pc:picChg>
        <pc:picChg chg="add mod ord">
          <ac:chgData name="Herbert van der Woerd" userId="f3bc3d99-51d5-4dd9-92e5-c8d424530bee" providerId="ADAL" clId="{46E014E3-0685-467A-AE40-3FB0A09AF077}" dt="2025-05-08T11:36:40.859" v="2824" actId="166"/>
          <ac:picMkLst>
            <pc:docMk/>
            <pc:sldMk cId="1573680948" sldId="958"/>
            <ac:picMk id="10" creationId="{56DAEB8D-2FC0-4957-2A80-5908659E939B}"/>
          </ac:picMkLst>
        </pc:picChg>
      </pc:sldChg>
      <pc:sldChg chg="modSp new mod">
        <pc:chgData name="Herbert van der Woerd" userId="f3bc3d99-51d5-4dd9-92e5-c8d424530bee" providerId="ADAL" clId="{46E014E3-0685-467A-AE40-3FB0A09AF077}" dt="2025-05-08T12:32:25.600" v="3515" actId="20577"/>
        <pc:sldMkLst>
          <pc:docMk/>
          <pc:sldMk cId="3195319996" sldId="959"/>
        </pc:sldMkLst>
        <pc:spChg chg="mod">
          <ac:chgData name="Herbert van der Woerd" userId="f3bc3d99-51d5-4dd9-92e5-c8d424530bee" providerId="ADAL" clId="{46E014E3-0685-467A-AE40-3FB0A09AF077}" dt="2025-05-08T11:57:34.372" v="3031" actId="20577"/>
          <ac:spMkLst>
            <pc:docMk/>
            <pc:sldMk cId="3195319996" sldId="959"/>
            <ac:spMk id="2" creationId="{7462DC76-63AB-0749-0466-F0373EA21A5E}"/>
          </ac:spMkLst>
        </pc:spChg>
        <pc:spChg chg="mod">
          <ac:chgData name="Herbert van der Woerd" userId="f3bc3d99-51d5-4dd9-92e5-c8d424530bee" providerId="ADAL" clId="{46E014E3-0685-467A-AE40-3FB0A09AF077}" dt="2025-05-08T12:32:25.600" v="3515" actId="20577"/>
          <ac:spMkLst>
            <pc:docMk/>
            <pc:sldMk cId="3195319996" sldId="959"/>
            <ac:spMk id="3" creationId="{38D2DBC0-431A-97EA-EACF-8586373039FB}"/>
          </ac:spMkLst>
        </pc:spChg>
      </pc:sldChg>
      <pc:sldChg chg="modSp new mod">
        <pc:chgData name="Herbert van der Woerd" userId="f3bc3d99-51d5-4dd9-92e5-c8d424530bee" providerId="ADAL" clId="{46E014E3-0685-467A-AE40-3FB0A09AF077}" dt="2025-05-08T12:33:05.207" v="3518" actId="6549"/>
        <pc:sldMkLst>
          <pc:docMk/>
          <pc:sldMk cId="931308405" sldId="960"/>
        </pc:sldMkLst>
        <pc:spChg chg="mod">
          <ac:chgData name="Herbert van der Woerd" userId="f3bc3d99-51d5-4dd9-92e5-c8d424530bee" providerId="ADAL" clId="{46E014E3-0685-467A-AE40-3FB0A09AF077}" dt="2025-05-08T12:16:14.364" v="3427" actId="6549"/>
          <ac:spMkLst>
            <pc:docMk/>
            <pc:sldMk cId="931308405" sldId="960"/>
            <ac:spMk id="2" creationId="{29F1C8CB-244C-EBCF-E6F3-6BFFBE14871E}"/>
          </ac:spMkLst>
        </pc:spChg>
        <pc:spChg chg="mod">
          <ac:chgData name="Herbert van der Woerd" userId="f3bc3d99-51d5-4dd9-92e5-c8d424530bee" providerId="ADAL" clId="{46E014E3-0685-467A-AE40-3FB0A09AF077}" dt="2025-05-08T12:33:05.207" v="3518" actId="6549"/>
          <ac:spMkLst>
            <pc:docMk/>
            <pc:sldMk cId="931308405" sldId="960"/>
            <ac:spMk id="3" creationId="{83BA35E5-51CC-79BF-41D7-C9F7D7952F99}"/>
          </ac:spMkLst>
        </pc:spChg>
      </pc:sldChg>
      <pc:sldChg chg="modSp new mod">
        <pc:chgData name="Herbert van der Woerd" userId="f3bc3d99-51d5-4dd9-92e5-c8d424530bee" providerId="ADAL" clId="{46E014E3-0685-467A-AE40-3FB0A09AF077}" dt="2025-05-08T12:18:37.921" v="3490" actId="6549"/>
        <pc:sldMkLst>
          <pc:docMk/>
          <pc:sldMk cId="2445576563" sldId="961"/>
        </pc:sldMkLst>
        <pc:spChg chg="mod">
          <ac:chgData name="Herbert van der Woerd" userId="f3bc3d99-51d5-4dd9-92e5-c8d424530bee" providerId="ADAL" clId="{46E014E3-0685-467A-AE40-3FB0A09AF077}" dt="2025-05-08T12:18:37.921" v="3490" actId="6549"/>
          <ac:spMkLst>
            <pc:docMk/>
            <pc:sldMk cId="2445576563" sldId="961"/>
            <ac:spMk id="2" creationId="{B506B835-F4AE-E765-118C-7A0FC0777D9B}"/>
          </ac:spMkLst>
        </pc:spChg>
        <pc:spChg chg="mod">
          <ac:chgData name="Herbert van der Woerd" userId="f3bc3d99-51d5-4dd9-92e5-c8d424530bee" providerId="ADAL" clId="{46E014E3-0685-467A-AE40-3FB0A09AF077}" dt="2025-05-08T12:18:12.106" v="3476" actId="6549"/>
          <ac:spMkLst>
            <pc:docMk/>
            <pc:sldMk cId="2445576563" sldId="961"/>
            <ac:spMk id="3" creationId="{08862B85-A667-9D56-73B3-D76B7911B2B2}"/>
          </ac:spMkLst>
        </pc:spChg>
      </pc:sldChg>
      <pc:sldMasterChg chg="delSldLayout">
        <pc:chgData name="Herbert van der Woerd" userId="f3bc3d99-51d5-4dd9-92e5-c8d424530bee" providerId="ADAL" clId="{46E014E3-0685-467A-AE40-3FB0A09AF077}" dt="2025-04-24T14:04:37.980" v="10" actId="47"/>
        <pc:sldMasterMkLst>
          <pc:docMk/>
          <pc:sldMasterMk cId="0" sldId="2147483648"/>
        </pc:sldMasterMkLst>
        <pc:sldLayoutChg chg="del">
          <pc:chgData name="Herbert van der Woerd" userId="f3bc3d99-51d5-4dd9-92e5-c8d424530bee" providerId="ADAL" clId="{46E014E3-0685-467A-AE40-3FB0A09AF077}" dt="2025-04-24T14:04:31.666" v="6" actId="47"/>
          <pc:sldLayoutMkLst>
            <pc:docMk/>
            <pc:sldMasterMk cId="0" sldId="2147483648"/>
            <pc:sldLayoutMk cId="1913167520" sldId="2147483677"/>
          </pc:sldLayoutMkLst>
        </pc:sldLayoutChg>
        <pc:sldLayoutChg chg="del">
          <pc:chgData name="Herbert van der Woerd" userId="f3bc3d99-51d5-4dd9-92e5-c8d424530bee" providerId="ADAL" clId="{46E014E3-0685-467A-AE40-3FB0A09AF077}" dt="2025-04-24T14:04:37.980" v="10" actId="47"/>
          <pc:sldLayoutMkLst>
            <pc:docMk/>
            <pc:sldMasterMk cId="0" sldId="2147483648"/>
            <pc:sldLayoutMk cId="2293991277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1077F-A066-4C25-8E05-8C051DC7618C}" type="datetimeFigureOut">
              <a:rPr lang="nl-NL" smtClean="0"/>
              <a:t>6-5-2025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0ED6B-6E61-4464-801C-586A6344E33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0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B07D-4190-4FC9-95A4-68038493E340}" type="datetimeFigureOut">
              <a:rPr lang="nl-NL" smtClean="0"/>
              <a:t>6-5-2025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05199-E1D0-49F2-9EAF-EE4DF618E5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216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05199-E1D0-49F2-9EAF-EE4DF618E5D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09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Iets vertellen over de plannen van Vechtstromen m.b.t. de rwzi’s i.r.t. de KRW-opgaven en de energie ambities.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05199-E1D0-49F2-9EAF-EE4DF618E5DB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979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Deze aanpak geeft balans tussen uit te voeren maatregelen en technieken enerzijds en de hoogte van investerings- en exploitatiekosten anderzijds.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05199-E1D0-49F2-9EAF-EE4DF618E5DB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18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 8 rwzi’s om aan te passen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05199-E1D0-49F2-9EAF-EE4DF618E5DB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67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05199-E1D0-49F2-9EAF-EE4DF618E5DB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40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05199-E1D0-49F2-9EAF-EE4DF618E5D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93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675506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Naam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15816" y="5157192"/>
            <a:ext cx="5976664" cy="1152128"/>
          </a:xfrm>
        </p:spPr>
        <p:txBody>
          <a:bodyPr/>
          <a:lstStyle>
            <a:lvl1pPr marL="0" indent="0" algn="l">
              <a:buNone/>
              <a:defRPr sz="2400" kern="1200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Naam spreker of subtitel</a:t>
            </a:r>
          </a:p>
        </p:txBody>
      </p:sp>
    </p:spTree>
    <p:extLst>
      <p:ext uri="{BB962C8B-B14F-4D97-AF65-F5344CB8AC3E}">
        <p14:creationId xmlns:p14="http://schemas.microsoft.com/office/powerpoint/2010/main" val="24216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4 afbeelding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19240" cy="50405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5049184" y="2134800"/>
            <a:ext cx="3816000" cy="20376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5049184" y="4581128"/>
            <a:ext cx="3816000" cy="20376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828000" y="2134800"/>
            <a:ext cx="3816000" cy="20376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5"/>
          </p:nvPr>
        </p:nvSpPr>
        <p:spPr>
          <a:xfrm>
            <a:off x="828000" y="4581128"/>
            <a:ext cx="3816000" cy="20376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360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1 afbeelding +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19240" cy="50405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828000" y="2134800"/>
            <a:ext cx="8002800" cy="4462552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14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-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1080120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Nieuw onderwerp</a:t>
            </a:r>
          </a:p>
        </p:txBody>
      </p:sp>
    </p:spTree>
    <p:extLst>
      <p:ext uri="{BB962C8B-B14F-4D97-AF65-F5344CB8AC3E}">
        <p14:creationId xmlns:p14="http://schemas.microsoft.com/office/powerpoint/2010/main" val="33959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675506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15816" y="5157192"/>
            <a:ext cx="5976664" cy="1152128"/>
          </a:xfrm>
        </p:spPr>
        <p:txBody>
          <a:bodyPr/>
          <a:lstStyle>
            <a:lvl1pPr marL="0" indent="0" algn="l">
              <a:buNone/>
              <a:defRPr sz="2400" kern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Eventueel 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676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em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675506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Naam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15816" y="5157192"/>
            <a:ext cx="5976664" cy="1152128"/>
          </a:xfrm>
        </p:spPr>
        <p:txBody>
          <a:bodyPr/>
          <a:lstStyle>
            <a:lvl1pPr marL="0" indent="0" algn="l">
              <a:buNone/>
              <a:defRPr sz="2400" kern="1200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Naam spreker of subtitel</a:t>
            </a:r>
          </a:p>
        </p:txBody>
      </p:sp>
    </p:spTree>
    <p:extLst>
      <p:ext uri="{BB962C8B-B14F-4D97-AF65-F5344CB8AC3E}">
        <p14:creationId xmlns:p14="http://schemas.microsoft.com/office/powerpoint/2010/main" val="42434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Kan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675506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Naam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15816" y="5157192"/>
            <a:ext cx="5976664" cy="1152128"/>
          </a:xfrm>
        </p:spPr>
        <p:txBody>
          <a:bodyPr/>
          <a:lstStyle>
            <a:lvl1pPr marL="0" indent="0" algn="l">
              <a:buNone/>
              <a:defRPr sz="2400" kern="1200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Naam spreker of subtitel</a:t>
            </a:r>
          </a:p>
        </p:txBody>
      </p:sp>
    </p:spTree>
    <p:extLst>
      <p:ext uri="{BB962C8B-B14F-4D97-AF65-F5344CB8AC3E}">
        <p14:creationId xmlns:p14="http://schemas.microsoft.com/office/powerpoint/2010/main" val="40379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Plass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675506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Naam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15816" y="5157192"/>
            <a:ext cx="5976664" cy="1152128"/>
          </a:xfrm>
        </p:spPr>
        <p:txBody>
          <a:bodyPr/>
          <a:lstStyle>
            <a:lvl1pPr marL="0" indent="0" algn="l">
              <a:buNone/>
              <a:defRPr sz="2400" kern="1200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Naam spreker of subtitel</a:t>
            </a:r>
          </a:p>
        </p:txBody>
      </p:sp>
    </p:spTree>
    <p:extLst>
      <p:ext uri="{BB962C8B-B14F-4D97-AF65-F5344CB8AC3E}">
        <p14:creationId xmlns:p14="http://schemas.microsoft.com/office/powerpoint/2010/main" val="21931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Koei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15816" y="4221088"/>
            <a:ext cx="5976664" cy="675506"/>
          </a:xfrm>
        </p:spPr>
        <p:txBody>
          <a:bodyPr/>
          <a:lstStyle>
            <a:lvl1pPr algn="l"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Naam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15816" y="5157192"/>
            <a:ext cx="5976664" cy="1152128"/>
          </a:xfrm>
        </p:spPr>
        <p:txBody>
          <a:bodyPr/>
          <a:lstStyle>
            <a:lvl1pPr marL="0" indent="0" algn="l">
              <a:buNone/>
              <a:defRPr sz="2400" kern="1200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Naam spreker of subtitel</a:t>
            </a:r>
          </a:p>
        </p:txBody>
      </p:sp>
    </p:spTree>
    <p:extLst>
      <p:ext uri="{BB962C8B-B14F-4D97-AF65-F5344CB8AC3E}">
        <p14:creationId xmlns:p14="http://schemas.microsoft.com/office/powerpoint/2010/main" val="13267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80920" cy="50405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580" y="2132856"/>
            <a:ext cx="8100900" cy="4464496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</p:spTree>
    <p:extLst>
      <p:ext uri="{BB962C8B-B14F-4D97-AF65-F5344CB8AC3E}">
        <p14:creationId xmlns:p14="http://schemas.microsoft.com/office/powerpoint/2010/main" val="12168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80920" cy="50405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580" y="2132856"/>
            <a:ext cx="8100900" cy="2160240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2"/>
          </p:nvPr>
        </p:nvSpPr>
        <p:spPr>
          <a:xfrm>
            <a:off x="791580" y="4509120"/>
            <a:ext cx="8100900" cy="2088232"/>
          </a:xfrm>
        </p:spPr>
        <p:txBody>
          <a:bodyPr/>
          <a:lstStyle>
            <a:lvl1pPr marL="0" indent="0">
              <a:buNone/>
              <a:defRPr sz="2600" b="1" baseline="0"/>
            </a:lvl1pPr>
            <a:lvl2pPr marL="0" indent="0" algn="l">
              <a:buNone/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6188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19240" cy="50405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580" y="2134800"/>
            <a:ext cx="4500500" cy="4462552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5518800" y="2134800"/>
            <a:ext cx="3312000" cy="20376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5518800" y="4550346"/>
            <a:ext cx="3312000" cy="20376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251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19240" cy="50405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580" y="2134800"/>
            <a:ext cx="8039220" cy="2518336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526800" y="4867200"/>
            <a:ext cx="2304000" cy="19908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715419" y="4867200"/>
            <a:ext cx="2304000" cy="19908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796101" y="4867200"/>
            <a:ext cx="2304000" cy="1990800"/>
          </a:xfr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340768"/>
            <a:ext cx="82809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48880"/>
            <a:ext cx="82066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60" y="536400"/>
            <a:ext cx="6264696" cy="3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 i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nl-NL" dirty="0"/>
              <a:t>Naam presentatie - Subtitel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50" r:id="rId6"/>
    <p:sldLayoutId id="2147483676" r:id="rId7"/>
    <p:sldLayoutId id="2147483672" r:id="rId8"/>
    <p:sldLayoutId id="2147483674" r:id="rId9"/>
    <p:sldLayoutId id="2147483673" r:id="rId10"/>
    <p:sldLayoutId id="2147483675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2800" baseline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2400" baseline="0">
          <a:solidFill>
            <a:srgbClr val="002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2400" baseline="0">
          <a:solidFill>
            <a:srgbClr val="002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2000" baseline="0">
          <a:solidFill>
            <a:srgbClr val="002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2000" baseline="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AF13C-AC6C-1D6D-4E97-E12F16CD1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816" y="4221088"/>
            <a:ext cx="5976664" cy="67550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300" dirty="0"/>
              <a:t>Presentatie Vechtstromen KRW-maatregelen</a:t>
            </a:r>
            <a:br>
              <a:rPr lang="nl-NL" sz="1300" dirty="0"/>
            </a:br>
            <a:r>
              <a:rPr lang="nl-NL" sz="1300" dirty="0"/>
              <a:t>voor Water Natuurlijk</a:t>
            </a:r>
            <a:br>
              <a:rPr lang="nl-NL" sz="1300" dirty="0"/>
            </a:br>
            <a:endParaRPr lang="nl-NL" sz="13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B2ABE0-E336-9FFB-6E65-4C6C272B1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5976664" cy="1152128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Herbert van der Woerd</a:t>
            </a:r>
          </a:p>
          <a:p>
            <a:r>
              <a:rPr lang="nl-NL" dirty="0"/>
              <a:t>8 mei 2025</a:t>
            </a:r>
          </a:p>
        </p:txBody>
      </p:sp>
    </p:spTree>
    <p:extLst>
      <p:ext uri="{BB962C8B-B14F-4D97-AF65-F5344CB8AC3E}">
        <p14:creationId xmlns:p14="http://schemas.microsoft.com/office/powerpoint/2010/main" val="2774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A8E89-597B-49E8-1A11-31FB23C4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Afgewogen scenario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7CE27-AA1F-1B24-AA1F-79A08E466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Verbetert de effluentkwaliteit van de rwzi’s fors, de beoogde effluentkwaliteit wordt echter niet voor alle rwzi’s gerealiseerd;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Geeft hogere energie-, beheer- en onderhoudskosten (maar minder dan bij het maximale scenario);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Is realiseerbaar en toepasbaar op alle rwzi’s;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De investerings- en exploitatiekosten passen binnen de financiële kaders van het bestuursakkoord.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3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0B96E02-4B8A-4E81-5CF9-CBBEE090A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845837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2DC76-63AB-0749-0466-F0373EA2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 ambitie en duurzaamheid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D2DBC0-431A-97EA-EACF-858637303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 2030 energieneutraal;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Zuiveringsinstallaties worden knooppunten voor:</a:t>
            </a:r>
          </a:p>
          <a:p>
            <a:pPr marL="1200150" lvl="1" indent="-457200"/>
            <a:r>
              <a:rPr lang="nl-NL" dirty="0"/>
              <a:t>Circulair watergebruik;</a:t>
            </a:r>
          </a:p>
          <a:p>
            <a:pPr marL="1200150" lvl="1" indent="-457200"/>
            <a:r>
              <a:rPr lang="nl-NL" dirty="0"/>
              <a:t>Productie van energie;</a:t>
            </a:r>
          </a:p>
          <a:p>
            <a:pPr marL="1200150" lvl="1" indent="-457200"/>
            <a:r>
              <a:rPr lang="nl-NL" dirty="0"/>
              <a:t>Productie grondstoffen;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Uitstoot broeikasgassen omlaag;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Investeren samen met anderen in kennis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en innovatie.</a:t>
            </a:r>
          </a:p>
        </p:txBody>
      </p:sp>
    </p:spTree>
    <p:extLst>
      <p:ext uri="{BB962C8B-B14F-4D97-AF65-F5344CB8AC3E}">
        <p14:creationId xmlns:p14="http://schemas.microsoft.com/office/powerpoint/2010/main" val="31953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1C8CB-244C-EBCF-E6F3-6BFFBE14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Opwekken van duurzame energie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A35E5-51CC-79BF-41D7-C9F7D795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Energiefabriek Hengelo: vergisten van zuiveringsslib van bijna </a:t>
            </a:r>
            <a:r>
              <a:rPr lang="nl-NL"/>
              <a:t>20 rwzi’s; 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Biogas wordt gebruikt voor het opwekken van elektriciteit </a:t>
            </a:r>
            <a:r>
              <a:rPr lang="nl-NL" dirty="0">
                <a:sym typeface="Wingdings" panose="05000000000000000000" pitchFamily="2" charset="2"/>
              </a:rPr>
              <a:t></a:t>
            </a:r>
            <a:endParaRPr lang="nl-NL" dirty="0"/>
          </a:p>
          <a:p>
            <a:pPr lvl="1"/>
            <a:r>
              <a:rPr lang="nl-NL" dirty="0"/>
              <a:t>rwzi Hengelo energieneutraal;</a:t>
            </a:r>
          </a:p>
          <a:p>
            <a:pPr lvl="1"/>
            <a:r>
              <a:rPr lang="nl-NL" dirty="0"/>
              <a:t>3.500 huishoudens voorzien van elektriciteit;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Op 9 rwzi’s zonnevelden;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Almelo en Sleen zonnepanelen.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3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6B835-F4AE-E765-118C-7A0FC07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duurzaamheid en circulariteit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862B85-A667-9D56-73B3-D76B7911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We zijn partners in de Regionale Energiestrategieën (RES) Twente, West Overijssel, Achterhoek en Drenthe;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Potentie aquathermie is in kaart;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Ondersteunen gemeenten bij de ontwikkeling van initiatieven op het gebied van aquathermie;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Hebben de ambitie om in 2050 volledig circulair te werken.</a:t>
            </a:r>
          </a:p>
        </p:txBody>
      </p:sp>
    </p:spTree>
    <p:extLst>
      <p:ext uri="{BB962C8B-B14F-4D97-AF65-F5344CB8AC3E}">
        <p14:creationId xmlns:p14="http://schemas.microsoft.com/office/powerpoint/2010/main" val="24455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4AF4BE-422B-F480-86FE-5850BBBE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013176"/>
            <a:ext cx="3534137" cy="184482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9904" y="404664"/>
            <a:ext cx="6120680" cy="504056"/>
          </a:xfrm>
        </p:spPr>
        <p:txBody>
          <a:bodyPr/>
          <a:lstStyle/>
          <a:p>
            <a:r>
              <a:rPr lang="nl-NL" dirty="0"/>
              <a:t>Richtlijn Stedelijk Afvalwater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12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ym typeface="Wingdings" panose="05000000000000000000" pitchFamily="2" charset="2"/>
              </a:rPr>
              <a:t>Verdere verbetering rwzi’s op verwijdering medicijnresten / microverontreinigingen (Emmen, Enschede, Hengelo vanaf 2033)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ym typeface="Wingdings" panose="05000000000000000000" pitchFamily="2" charset="2"/>
              </a:rPr>
              <a:t>Ook maatregelen in afvalwaterketen</a:t>
            </a:r>
          </a:p>
          <a:p>
            <a:pPr marL="1085850" lvl="1" indent="-342900"/>
            <a:r>
              <a:rPr lang="nl-NL" sz="2000" dirty="0">
                <a:sym typeface="Wingdings" panose="05000000000000000000" pitchFamily="2" charset="2"/>
              </a:rPr>
              <a:t>Monitoring (en sanering) overstorten</a:t>
            </a:r>
          </a:p>
          <a:p>
            <a:pPr marL="1085850" lvl="1" indent="-342900"/>
            <a:r>
              <a:rPr lang="nl-NL" sz="2000" dirty="0">
                <a:sym typeface="Wingdings" panose="05000000000000000000" pitchFamily="2" charset="2"/>
              </a:rPr>
              <a:t>Septic tanks / IBAs’ nog wel houdbaar?</a:t>
            </a:r>
          </a:p>
          <a:p>
            <a:pPr marL="1085850" lvl="1" indent="-342900"/>
            <a:r>
              <a:rPr lang="nl-NL" sz="2000" dirty="0">
                <a:sym typeface="Wingdings" panose="05000000000000000000" pitchFamily="2" charset="2"/>
              </a:rPr>
              <a:t>Energieneutraliteit (ambitie/beleid WVS 100% in 2030)</a:t>
            </a:r>
          </a:p>
          <a:p>
            <a:pPr marL="342900" indent="-342900"/>
            <a:endParaRPr lang="nl-NL" sz="2400" dirty="0">
              <a:sym typeface="Wingdings" panose="05000000000000000000" pitchFamily="2" charset="2"/>
            </a:endParaRPr>
          </a:p>
          <a:p>
            <a:pPr marL="342900" indent="-342900"/>
            <a:r>
              <a:rPr lang="nl-NL" sz="2400" dirty="0">
                <a:sym typeface="Wingdings" panose="05000000000000000000" pitchFamily="2" charset="2"/>
              </a:rPr>
              <a:t>Belangrijke ‘voorwaarde’: afkoppelen bestaand stedelijk gebied! Nodig: stedelijke investeringsagenda (klimaat en waterkwaliteit)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Aanpak rwzi’s: 175 mln 			Beekherstel: </a:t>
            </a:r>
          </a:p>
        </p:txBody>
      </p:sp>
    </p:spTree>
    <p:extLst>
      <p:ext uri="{BB962C8B-B14F-4D97-AF65-F5344CB8AC3E}">
        <p14:creationId xmlns:p14="http://schemas.microsoft.com/office/powerpoint/2010/main" val="39025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156684" cy="2448272"/>
          </a:xfrm>
        </p:spPr>
        <p:txBody>
          <a:bodyPr/>
          <a:lstStyle/>
          <a:p>
            <a:r>
              <a:rPr lang="en-US" sz="4800" i="1" dirty="0">
                <a:latin typeface="Palanquin Medium" panose="020B0502040204020203" pitchFamily="34" charset="0"/>
              </a:rPr>
              <a:t>Vragen…</a:t>
            </a:r>
            <a:br>
              <a:rPr lang="en-US" sz="4800" i="1" dirty="0">
                <a:latin typeface="Palanquin Medium" panose="020B0502040204020203" pitchFamily="34" charset="0"/>
              </a:rPr>
            </a:br>
            <a:br>
              <a:rPr lang="en-US" sz="4800" i="1" dirty="0">
                <a:latin typeface="Palanquin Medium" panose="020B0502040204020203" pitchFamily="34" charset="0"/>
              </a:rPr>
            </a:br>
            <a:br>
              <a:rPr lang="en-US" i="1" dirty="0">
                <a:latin typeface="Palanquin Medium" panose="020B0502040204020203" pitchFamily="34" charset="0"/>
              </a:rPr>
            </a:br>
            <a:r>
              <a:rPr lang="en-US" i="1" dirty="0">
                <a:latin typeface="Palanquin Medium" panose="020B0502040204020203" pitchFamily="34" charset="0"/>
              </a:rPr>
              <a:t>‘W</a:t>
            </a:r>
            <a:r>
              <a:rPr lang="en-US" sz="2400" i="1" dirty="0">
                <a:latin typeface="Palanquin Medium" panose="020B0502040204020203" pitchFamily="34" charset="0"/>
              </a:rPr>
              <a:t>ij </a:t>
            </a:r>
            <a:r>
              <a:rPr lang="nl-NL" sz="2400" i="1" dirty="0">
                <a:latin typeface="Palanquin Medium" panose="020B0502040204020203" pitchFamily="34" charset="0"/>
              </a:rPr>
              <a:t>beseffen</a:t>
            </a:r>
            <a:r>
              <a:rPr lang="en-US" sz="2400" i="1" dirty="0">
                <a:latin typeface="Palanquin Medium" panose="020B0502040204020203" pitchFamily="34" charset="0"/>
              </a:rPr>
              <a:t> de waarde van water pas, wanneer de bron is opgedroogd’ </a:t>
            </a:r>
            <a:br>
              <a:rPr lang="en-US" sz="2400" i="1" dirty="0">
                <a:latin typeface="Palanquin Medium" panose="020B0502040204020203" pitchFamily="34" charset="0"/>
              </a:rPr>
            </a:br>
            <a:br>
              <a:rPr lang="en-US" sz="2400" i="1" dirty="0">
                <a:latin typeface="Palanquin Medium" panose="020B0502040204020203" pitchFamily="34" charset="0"/>
              </a:rPr>
            </a:br>
            <a:r>
              <a:rPr lang="en-US" sz="2400" i="1" dirty="0">
                <a:latin typeface="Palanquin Medium" panose="020B0502040204020203" pitchFamily="34" charset="0"/>
              </a:rPr>
              <a:t>(motto watervisie)</a:t>
            </a:r>
            <a:br>
              <a:rPr lang="en-US" dirty="0"/>
            </a:b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1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71600" y="2204864"/>
            <a:ext cx="7848872" cy="4176464"/>
          </a:xfrm>
        </p:spPr>
        <p:txBody>
          <a:bodyPr/>
          <a:lstStyle/>
          <a:p>
            <a:r>
              <a:rPr lang="nl-NL" dirty="0"/>
              <a:t>KRW-opgave waterketen</a:t>
            </a:r>
          </a:p>
          <a:p>
            <a:pPr lvl="1"/>
            <a:r>
              <a:rPr lang="nl-NL" dirty="0"/>
              <a:t>Ecologische en chemische waterkwaliteit</a:t>
            </a:r>
          </a:p>
          <a:p>
            <a:endParaRPr lang="nl-NL" dirty="0"/>
          </a:p>
          <a:p>
            <a:r>
              <a:rPr lang="nl-NL" dirty="0"/>
              <a:t>Stappen waterschap Vechtstromen</a:t>
            </a:r>
          </a:p>
          <a:p>
            <a:pPr lvl="1"/>
            <a:r>
              <a:rPr lang="nl-NL" dirty="0"/>
              <a:t>RWZI’s;</a:t>
            </a:r>
          </a:p>
          <a:p>
            <a:pPr lvl="1"/>
            <a:r>
              <a:rPr lang="nl-NL" dirty="0"/>
              <a:t>Energie ambities (duurzaamheid/circulariteit);</a:t>
            </a:r>
          </a:p>
          <a:p>
            <a:endParaRPr lang="nl-NL" dirty="0"/>
          </a:p>
          <a:p>
            <a:r>
              <a:rPr lang="nl-NL" dirty="0"/>
              <a:t>Doorkijk hRSA.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63080" y="476672"/>
            <a:ext cx="8280920" cy="504056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5610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22CDC-26C2-8129-5EEB-B36248E2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Europese Kaderrichtlijn 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AE8E05-76F8-6335-7229-C7D1FBE7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Kaderrichtlijn Water (KRW) is een Europese richtlijn, die op 22 december 2000 van kracht werd.</a:t>
            </a:r>
          </a:p>
          <a:p>
            <a:r>
              <a:rPr lang="nl-NL" dirty="0"/>
              <a:t>De doelstellingen van de KRW ondersteunen het realiseren en behouden van schoon en gezond oppervlaktewater en grondwater.</a:t>
            </a:r>
          </a:p>
          <a:p>
            <a:r>
              <a:rPr lang="nl-NL" dirty="0"/>
              <a:t>De Europese lidstaten hebben afgesproken dat uiterlijk in 2027 een goede toestand bereikt moet zijn.</a:t>
            </a:r>
          </a:p>
        </p:txBody>
      </p:sp>
    </p:spTree>
    <p:extLst>
      <p:ext uri="{BB962C8B-B14F-4D97-AF65-F5344CB8AC3E}">
        <p14:creationId xmlns:p14="http://schemas.microsoft.com/office/powerpoint/2010/main" val="16360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67321-3E42-4D32-3D4D-D05C4E28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KRW-maatregelen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02739E-38A0-BCA8-DC71-1AE6CA9A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goed leefgebied voor planten en dieren die hier thuishoren;</a:t>
            </a:r>
          </a:p>
          <a:p>
            <a:r>
              <a:rPr lang="nl-NL" dirty="0"/>
              <a:t>Het beschermen van de chemische waterkwaliteit;</a:t>
            </a:r>
          </a:p>
          <a:p>
            <a:r>
              <a:rPr lang="nl-NL" dirty="0"/>
              <a:t>De minister van Infrastructuur en Waterstaat is systeemverantwoordelijk voor de uitvoering van de KRW;</a:t>
            </a:r>
          </a:p>
          <a:p>
            <a:r>
              <a:rPr lang="nl-NL" dirty="0"/>
              <a:t>KRW-maatregelen zijn per stroomgebied beschreven in de stroomgebiedsbeheerplannen.</a:t>
            </a:r>
          </a:p>
        </p:txBody>
      </p:sp>
    </p:spTree>
    <p:extLst>
      <p:ext uri="{BB962C8B-B14F-4D97-AF65-F5344CB8AC3E}">
        <p14:creationId xmlns:p14="http://schemas.microsoft.com/office/powerpoint/2010/main" val="20111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9B586-1D0B-61DC-9CF3-2F3FE31F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 chemische waterkwaliteit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D7B00B-8CA6-E154-CB27-EFB1C810B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Het gezuiverde afvalwater van (rwzi’s);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Afvoerwater uit Duitsland;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Afvoerwater uit het landelijk gebied;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Individuele IBA’s in het buitengebied (regionaal);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Overstorten (vanuit DWA en ook HWA!) vanuit het gemeentelijk rioolstelsel (lokaal).</a:t>
            </a:r>
          </a:p>
        </p:txBody>
      </p:sp>
    </p:spTree>
    <p:extLst>
      <p:ext uri="{BB962C8B-B14F-4D97-AF65-F5344CB8AC3E}">
        <p14:creationId xmlns:p14="http://schemas.microsoft.com/office/powerpoint/2010/main" val="29193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62552-C8E6-5ACA-3D21-F3864937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in Vechtstromen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FC7E9E-C4EC-F8A8-06D1-315EC961C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13 van de 23 rwzi’s;</a:t>
            </a:r>
          </a:p>
          <a:p>
            <a:endParaRPr lang="nl-NL" dirty="0"/>
          </a:p>
          <a:p>
            <a:r>
              <a:rPr lang="nl-NL" dirty="0"/>
              <a:t>Inzetten op: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Verbeteren zuiveringsproces;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Nabehandelingstechnieken;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BBT.</a:t>
            </a:r>
          </a:p>
        </p:txBody>
      </p:sp>
    </p:spTree>
    <p:extLst>
      <p:ext uri="{BB962C8B-B14F-4D97-AF65-F5344CB8AC3E}">
        <p14:creationId xmlns:p14="http://schemas.microsoft.com/office/powerpoint/2010/main" val="42332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96EB9D-5E7B-D6E5-B9FE-EB5D79C00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30" y="90523"/>
            <a:ext cx="4667853" cy="6676953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DAEB8D-2FC0-4957-2A80-5908659E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70" y="2174378"/>
            <a:ext cx="4167721" cy="2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FD9FBC-9582-E0FA-5CAA-7B58715A5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556792"/>
            <a:ext cx="845234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44B8A-9F60-8DE5-B6C2-9479D58D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KRW-maatregelen rwzi’s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DF085-D079-BB95-CA68-3A11249F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4 scenario’s (besluitvorming in 2024):</a:t>
            </a:r>
          </a:p>
          <a:p>
            <a:pPr marL="1257300" lvl="1" indent="-514350">
              <a:buFont typeface="+mj-lt"/>
              <a:buAutoNum type="arabicPeriod"/>
            </a:pPr>
            <a:r>
              <a:rPr lang="nl-NL" dirty="0"/>
              <a:t>Technisch maximaal.</a:t>
            </a:r>
          </a:p>
          <a:p>
            <a:pPr marL="1257300" lvl="1" indent="-514350">
              <a:buFont typeface="+mj-lt"/>
              <a:buAutoNum type="arabicPeriod"/>
            </a:pPr>
            <a:r>
              <a:rPr lang="nl-NL" dirty="0"/>
              <a:t>Afgewogen</a:t>
            </a:r>
          </a:p>
          <a:p>
            <a:pPr marL="1257300" lvl="1" indent="-514350">
              <a:buFont typeface="+mj-lt"/>
              <a:buAutoNum type="arabicPeriod"/>
            </a:pPr>
            <a:r>
              <a:rPr lang="nl-NL" dirty="0"/>
              <a:t>Procesoptimalisatie zonder BBT</a:t>
            </a:r>
          </a:p>
          <a:p>
            <a:pPr marL="1257300" lvl="1" indent="-514350">
              <a:buFont typeface="+mj-lt"/>
              <a:buAutoNum type="arabicPeriod"/>
            </a:pPr>
            <a:r>
              <a:rPr lang="nl-NL" dirty="0"/>
              <a:t>Niets doen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Enschede, Hengelo, Oldenzaal, Goor, Haaksbergen, Glanerbrug, Denekamp en Nijverdal.</a:t>
            </a:r>
          </a:p>
        </p:txBody>
      </p:sp>
    </p:spTree>
    <p:extLst>
      <p:ext uri="{BB962C8B-B14F-4D97-AF65-F5344CB8AC3E}">
        <p14:creationId xmlns:p14="http://schemas.microsoft.com/office/powerpoint/2010/main" val="31653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chtstromen">
  <a:themeElements>
    <a:clrScheme name="Vechtstromen">
      <a:dk1>
        <a:srgbClr val="002060"/>
      </a:dk1>
      <a:lt1>
        <a:srgbClr val="0070C0"/>
      </a:lt1>
      <a:dk2>
        <a:srgbClr val="FFFFFF"/>
      </a:dk2>
      <a:lt2>
        <a:srgbClr val="FFFFFF"/>
      </a:lt2>
      <a:accent1>
        <a:srgbClr val="C0C0C0"/>
      </a:accent1>
      <a:accent2>
        <a:srgbClr val="0070C0"/>
      </a:accent2>
      <a:accent3>
        <a:srgbClr val="AAAAFF"/>
      </a:accent3>
      <a:accent4>
        <a:srgbClr val="3F3FFF"/>
      </a:accent4>
      <a:accent5>
        <a:srgbClr val="00B0F0"/>
      </a:accent5>
      <a:accent6>
        <a:srgbClr val="00E7E7"/>
      </a:accent6>
      <a:hlink>
        <a:srgbClr val="FF0000"/>
      </a:hlink>
      <a:folHlink>
        <a:srgbClr val="FE9999"/>
      </a:folHlink>
    </a:clrScheme>
    <a:fontScheme name="VechtstroomLettertyp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sjabloon Vechtstromen" id="{CE6EE827-FCC5-413A-ACC4-87FD732C128F}" vid="{15C394BA-1FEE-4EEE-91DA-BC97DC24BB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ppt-sjabloon Vechtstromen</Template>
  <TotalTime>7152</TotalTime>
  <Words>591</Words>
  <Application>Microsoft Office PowerPoint</Application>
  <PresentationFormat>Diavoorstelling (4:3)</PresentationFormat>
  <Paragraphs>94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Palanquin Medium</vt:lpstr>
      <vt:lpstr>Times New Roman</vt:lpstr>
      <vt:lpstr>Wingdings</vt:lpstr>
      <vt:lpstr>Vechtstromen</vt:lpstr>
      <vt:lpstr>Presentatie Vechtstromen KRW-maatregelen voor Water Natuurlijk </vt:lpstr>
      <vt:lpstr>Inhoud</vt:lpstr>
      <vt:lpstr>Europese Kaderrichtlijn Water</vt:lpstr>
      <vt:lpstr>KRW-maatregelen</vt:lpstr>
      <vt:lpstr>Bronnen chemische waterkwaliteit</vt:lpstr>
      <vt:lpstr>Maatregelen in Vechtstromen</vt:lpstr>
      <vt:lpstr>PowerPoint-presentatie</vt:lpstr>
      <vt:lpstr>PowerPoint-presentatie</vt:lpstr>
      <vt:lpstr>KRW-maatregelen rwzi’s</vt:lpstr>
      <vt:lpstr>Afgewogen scenario </vt:lpstr>
      <vt:lpstr>PowerPoint-presentatie</vt:lpstr>
      <vt:lpstr>Energie ambitie en duurzaamheid</vt:lpstr>
      <vt:lpstr>Opwekken van duurzame energie</vt:lpstr>
      <vt:lpstr>duurzaamheid en circulariteit</vt:lpstr>
      <vt:lpstr>Richtlijn Stedelijk Afvalwater</vt:lpstr>
      <vt:lpstr>Vragen…   ‘Wij beseffen de waarde van water pas, wanneer de bron is opgedroogd’   (motto watervisie)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Zwienenberg - Jonkers, Odyl</dc:creator>
  <cp:lastModifiedBy>Herbert van der Woerd</cp:lastModifiedBy>
  <cp:revision>189</cp:revision>
  <cp:lastPrinted>2014-10-30T10:01:13Z</cp:lastPrinted>
  <dcterms:created xsi:type="dcterms:W3CDTF">2014-03-25T15:27:43Z</dcterms:created>
  <dcterms:modified xsi:type="dcterms:W3CDTF">2025-05-08T12:33:11Z</dcterms:modified>
</cp:coreProperties>
</file>